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r>
              <a:rPr lang="nl-NL" dirty="0" smtClean="0"/>
              <a:t>Verplaats deze vervolgens naar de achtergrond om de tekst te typen.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31155" y="2515881"/>
            <a:ext cx="5616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4400" dirty="0" smtClean="0">
                <a:solidFill>
                  <a:prstClr val="black"/>
                </a:solidFill>
                <a:latin typeface="Calibri"/>
              </a:rPr>
              <a:t>Woestijnrat of kat</a:t>
            </a:r>
            <a:endParaRPr lang="nl-NL" sz="4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49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59019" y="873920"/>
            <a:ext cx="86247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20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4C4C4C"/>
                </a:solidFill>
                <a:latin typeface="Calibri"/>
              </a:rPr>
              <a:t>Het is boeren verboden een varken Napoleon te </a:t>
            </a:r>
            <a:r>
              <a:rPr lang="nl-NL" sz="2000" dirty="0" smtClean="0">
                <a:solidFill>
                  <a:srgbClr val="4C4C4C"/>
                </a:solidFill>
                <a:latin typeface="Calibri"/>
              </a:rPr>
              <a:t>noemen (FR)</a:t>
            </a:r>
          </a:p>
          <a:p>
            <a:pPr marL="285750" indent="-285750" defTabSz="457200">
              <a:lnSpc>
                <a:spcPct val="20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Het is verboden beren mee naar het strand te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nemen (ISR)</a:t>
            </a:r>
          </a:p>
          <a:p>
            <a:pPr marL="285750" indent="-285750" defTabSz="457200">
              <a:lnSpc>
                <a:spcPct val="20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Vogels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voeren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mag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niet (SING)</a:t>
            </a:r>
          </a:p>
          <a:p>
            <a:pPr marL="285750" indent="-285750" defTabSz="457200">
              <a:lnSpc>
                <a:spcPct val="20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In Alaska (VS) is het verboden elanden drank te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voeren</a:t>
            </a:r>
          </a:p>
          <a:p>
            <a:pPr marL="285750" indent="-285750" defTabSz="457200">
              <a:lnSpc>
                <a:spcPct val="20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Beren schieten is toegestaan, maar het wakker maken van een beer om een foto te maken is verboden, (Alaska,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VS)</a:t>
            </a: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22" y="3884621"/>
            <a:ext cx="2834886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58674" y="0"/>
            <a:ext cx="80614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>
                <a:schemeClr val="accent4"/>
              </a:buClr>
              <a:buSzPct val="150000"/>
            </a:pPr>
            <a:r>
              <a:rPr lang="nl-NL" sz="2800" dirty="0" smtClean="0">
                <a:solidFill>
                  <a:prstClr val="black"/>
                </a:solidFill>
                <a:latin typeface="Calibri"/>
              </a:rPr>
              <a:t>NEDERLAND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54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% van de Nederlanders heeft een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huisdier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Een kat (26%) of hond (25%) zijn de meest voorkomende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huisdieren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Op de derde plaats staat een vis (11%), </a:t>
            </a:r>
            <a:endParaRPr lang="nl-NL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Op de vierde plaats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een vogel (7%) of anders (8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%).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defTabSz="457200">
              <a:lnSpc>
                <a:spcPct val="150000"/>
              </a:lnSpc>
              <a:buClr>
                <a:schemeClr val="accent4"/>
              </a:buClr>
              <a:buSzPct val="150000"/>
            </a:pPr>
            <a:r>
              <a:rPr lang="nl-NL" sz="2800" dirty="0" smtClean="0">
                <a:solidFill>
                  <a:prstClr val="black"/>
                </a:solidFill>
                <a:latin typeface="Calibri"/>
              </a:rPr>
              <a:t>ZUID AMERIKA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Landen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met de meeste huisdieren zijn Argentinië en Mexico (80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%)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In Zuid Korea komen de minste huisdieren voor (31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%)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Wereldwijd heeft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de helft van de bevolking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minimaal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1 huisdier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57" y="5078313"/>
            <a:ext cx="4956478" cy="148145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98" y="1624890"/>
            <a:ext cx="2060650" cy="19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0924" y="309977"/>
            <a:ext cx="80614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Wereldwijd heeft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de helft van de bevolking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minimaal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1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huisdier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De hond is het meest voorkomende huisdier (33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%)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Tweede plek wereldwijd: de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kat (23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%)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Derde plek is voor de vis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(12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%)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In Rusland, Frankrijk en de VS is de kat het meest geliefde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huisdier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In Argentinië, Brazilië en Mexico is de hond het meest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favoriet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De vis staat op de eerste plaats in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China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Turkije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heeft het merendeel een vogel als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huisdier</a:t>
            </a:r>
            <a:endParaRPr lang="nl-NL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470" y="4557294"/>
            <a:ext cx="677934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9195" y="558941"/>
            <a:ext cx="7226978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nl-NL" sz="2800" dirty="0">
                <a:solidFill>
                  <a:prstClr val="black"/>
                </a:solidFill>
                <a:latin typeface="Calibri"/>
              </a:rPr>
              <a:t>Zuid </a:t>
            </a:r>
            <a:r>
              <a:rPr lang="nl-NL" sz="2800" dirty="0" smtClean="0">
                <a:solidFill>
                  <a:prstClr val="black"/>
                </a:solidFill>
                <a:latin typeface="Calibri"/>
              </a:rPr>
              <a:t>Amerika</a:t>
            </a:r>
          </a:p>
          <a:p>
            <a:pPr defTabSz="457200"/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Argentinië als in Mexico heeft 80% van de bevolking een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huisdier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Brazilië volgt daarna met 75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%</a:t>
            </a: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In de Aziatische landen wonen de minste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huisdierbezitters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Zuid Korea staat onderaan met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(31%)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gevolgd door Hong Kong (35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%)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Japan (37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%)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nl-NL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73" y="1717533"/>
            <a:ext cx="2242957" cy="132746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998" y="4230709"/>
            <a:ext cx="2146132" cy="14667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894" y="4770783"/>
            <a:ext cx="2186523" cy="1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89" y="472222"/>
            <a:ext cx="9740653" cy="57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7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21" y="675861"/>
            <a:ext cx="9306387" cy="51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999" y="1647224"/>
            <a:ext cx="5285690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45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9</TotalTime>
  <Words>284</Words>
  <Application>Microsoft Office PowerPoint</Application>
  <PresentationFormat>Breedbeeld</PresentationFormat>
  <Paragraphs>37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 den Berg</dc:creator>
  <cp:lastModifiedBy>Peter van den Berg</cp:lastModifiedBy>
  <cp:revision>2</cp:revision>
  <dcterms:created xsi:type="dcterms:W3CDTF">2018-10-09T07:32:11Z</dcterms:created>
  <dcterms:modified xsi:type="dcterms:W3CDTF">2018-10-09T07:41:13Z</dcterms:modified>
</cp:coreProperties>
</file>